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57" r:id="rId3"/>
    <p:sldId id="258" r:id="rId4"/>
    <p:sldId id="261" r:id="rId5"/>
    <p:sldId id="256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6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16" y="785794"/>
            <a:ext cx="5462348" cy="3439672"/>
          </a:xfrm>
        </p:spPr>
        <p:txBody>
          <a:bodyPr/>
          <a:lstStyle/>
          <a:p>
            <a:r>
              <a:rPr lang="ru-RU" sz="5400" dirty="0" smtClean="0"/>
              <a:t>Безопасность</a:t>
            </a:r>
            <a:br>
              <a:rPr lang="ru-RU" sz="5400" dirty="0" smtClean="0"/>
            </a:br>
            <a:r>
              <a:rPr lang="ru-RU" sz="5400" dirty="0" smtClean="0"/>
              <a:t>дорожного движения школьников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013176"/>
            <a:ext cx="5114778" cy="110124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Начальник отделения пропаганды БДД ОГИБДД УМВД России по г. Петрозаводску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Кравченко Любовь Сергеевна</a:t>
            </a:r>
            <a:endParaRPr lang="ru-RU" dirty="0"/>
          </a:p>
        </p:txBody>
      </p:sp>
      <p:pic>
        <p:nvPicPr>
          <p:cNvPr id="2050" name="Picture 2" descr="D:\Люба\Фото\герб Госавтоинспекци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2097520" cy="1928754"/>
          </a:xfrm>
          <a:prstGeom prst="rect">
            <a:avLst/>
          </a:prstGeom>
          <a:noFill/>
          <a:effectLst>
            <a:outerShdw blurRad="127000" dist="38100" dir="21540000" sx="102000" sy="102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357166"/>
            <a:ext cx="8143900" cy="8572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Аварийность</a:t>
            </a:r>
            <a:br>
              <a:rPr kumimoji="0" lang="ru-RU" sz="66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6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52" y="1916832"/>
            <a:ext cx="75723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10 ДТП – 12 пострадавших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из них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7 ДТП – по вине детей.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Еще 12 ДТП - с разовой помощью,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и в них в 2/3 прослеживается вина детей. 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357166"/>
            <a:ext cx="8143900" cy="8572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Профилактическое мероприятие</a:t>
            </a:r>
            <a:r>
              <a:rPr kumimoji="0" lang="ru-RU" sz="4400" b="1" i="0" u="none" strike="noStrike" kern="1200" cap="all" spc="0" normalizeH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 «Безопасные каникулы»</a:t>
            </a:r>
            <a:r>
              <a:rPr kumimoji="0" lang="ru-RU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43050"/>
            <a:ext cx="8143900" cy="59093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-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родительские собрания с участием сотрудников ГИБДД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- размещение актуальной информации в социальных сетях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мероприятия с ЮИД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 descr="C:\Users\User\Desktop\Мама\наша страница в В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7429520" cy="5049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214414" y="5857892"/>
            <a:ext cx="622141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https://vk.com/club135812282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7500" t="17778" r="51249" b="6665"/>
          <a:stretch>
            <a:fillRect/>
          </a:stretch>
        </p:blipFill>
        <p:spPr bwMode="auto">
          <a:xfrm>
            <a:off x="4143372" y="857232"/>
            <a:ext cx="3643338" cy="4954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-214346" y="2143116"/>
            <a:ext cx="45005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Паспорт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дорожной безопасности </a:t>
            </a:r>
            <a:endParaRPr lang="ru-RU" sz="4400" dirty="0">
              <a:solidFill>
                <a:schemeClr val="tx2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484784"/>
            <a:ext cx="8143900" cy="8572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за внимание!</a:t>
            </a:r>
            <a:endParaRPr kumimoji="0" lang="ru-RU" sz="8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621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83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 Black</vt:lpstr>
      <vt:lpstr>Batang</vt:lpstr>
      <vt:lpstr>Trebuchet MS</vt:lpstr>
      <vt:lpstr>Wingdings</vt:lpstr>
      <vt:lpstr>Wingdings 2</vt:lpstr>
      <vt:lpstr>Изящная</vt:lpstr>
      <vt:lpstr>Безопасность дорожного движения школьников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Пропаганда</dc:creator>
  <cp:lastModifiedBy>Admin</cp:lastModifiedBy>
  <cp:revision>6</cp:revision>
  <dcterms:created xsi:type="dcterms:W3CDTF">2022-05-16T15:04:07Z</dcterms:created>
  <dcterms:modified xsi:type="dcterms:W3CDTF">2022-05-17T05:40:56Z</dcterms:modified>
</cp:coreProperties>
</file>